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220"/>
    <a:srgbClr val="FFC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747B9E-E77B-45E8-A52A-A9A75D8ED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91203A-208C-4A25-A050-110145187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D915D5-EAF6-4CED-8078-0F5838E85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4AD988-B420-45C4-9083-6AC433FC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F0E853-AA6F-48B7-BC09-6EA5CC55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297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07E2D0-A665-4153-ADFD-8F8DD67BB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4C1CC7-8805-4A1C-A5E1-518AEAE8E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42FBCF-D8FD-456D-950C-407056DB2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89D47B-18C9-4AB8-944C-99E21AB72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8354AB-1999-48BA-A04B-1610C0EDE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969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E72669F-D398-4715-B13C-3C0F49CBAF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2C4409-3BAD-4EDF-A3C5-7B64F26EC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578133-B0C5-4698-9AB6-AE03D9CF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E805EC-D360-4436-AE85-C8DC2D02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99350B-A760-4416-89F4-655500A14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72683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20742-FCBC-49E8-A17B-38A6B3FC7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6CEF1E-8F62-4FDD-8A17-B4DA4219F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E03B25-2948-4984-9DCC-C6D41EDA5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C70DBB-C5EA-4F15-AFB4-1CFEDA9E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3ECD30-6EE7-4CE8-A141-FF88B5C97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5526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01B432-4F68-4477-9B30-0EE48BEE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4CEEA0-7BA4-42B1-8725-AF2A7EE2E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20C651-FC13-4F8C-9B11-15FACA7A0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9FE515-67D6-4BCD-AD4F-07986938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22AB4C-DAE9-4A2B-8009-72DA49D1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522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469759-86F0-4358-A199-3C783BC6C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6C0B3D-F911-47C6-AD70-7FAE8C853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4EE941-DD61-43D5-A6FE-8049E1392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FBBE61-73BB-4D45-9F04-19858317B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C81B81-DD06-43C1-9ACD-FD227E9F4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46971F-F94B-4CB9-A739-5FDB7A3B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956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ADA1DD-8AC1-42B1-9565-DA51B33FE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8A5BBD-0D6F-414F-ADD6-BF222BD1B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BFF7E1-32E4-4533-9D63-302083FE1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13B3B4-C14D-49D6-B611-6DE983B78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CEFF600-FF81-467E-9995-287804B618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E568B1-BE40-4983-BB34-8C6B24B40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049BF0-0716-4004-8828-F3A59CB61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FEB7C99-B430-4BC3-AAFC-3550F6DC2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027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860E2-7782-41C2-9780-7BEBBB596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FAD0F3-8394-42B7-9604-76F028410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B0D8BEF-5007-4F6F-825A-D2FD0AB55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EED91-5D46-4243-A850-3C936AD7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571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31B190D-7258-498E-9CB2-08C314F1E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3DF922-F508-4697-AD29-96394FC91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734AF0-4CCC-4DF9-8C09-4765CA2DA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654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9A2F54-94BF-48AC-AB17-9D6C9212E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4DE341-8EF4-418E-B4DD-B343E47C4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9C58AF2-602B-42AD-985E-E224381715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00FA67-4ED2-49BA-AEF2-D103F16EB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642329-7A6C-40DB-9D34-2F734EB03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15F223-7CE2-48B7-A79D-1F05325FC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3776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E6DB82-EB00-4E13-9B9E-40F8C4595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D8C0B0D-66D3-4EA6-A22A-D4AEA2551E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5A2E74-1B3E-4FE7-8A9F-C56667DDC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358B3C-0430-4A56-9527-0B0876D74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E3BE3B-85B0-4147-83D7-6D3A7A7AC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0B5BA8-9F35-465C-9BDE-AC67764B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3086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784FF5C-DE11-48CD-823A-D9CECF84E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AF935A-6649-4F7E-89CE-EAEFDEBB8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C40A81-FB14-4AB0-83E9-B4F182032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FB21-F256-47ED-A48A-55B7F5817262}" type="datetimeFigureOut">
              <a:rPr lang="fr-CA" smtClean="0"/>
              <a:t>2021-02-03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3D8A36-0E74-43D0-9EFF-3746A76CD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13BFD9-0484-488B-BC1A-7C5A06122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D71C2-C3BB-460B-9248-CFE07EB569B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366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2.jpeg"/><Relationship Id="rId5" Type="http://schemas.openxmlformats.org/officeDocument/2006/relationships/image" Target="../media/image10.png"/><Relationship Id="rId10" Type="http://schemas.openxmlformats.org/officeDocument/2006/relationships/image" Target="../media/image4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0.png"/><Relationship Id="rId1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12" Type="http://schemas.openxmlformats.org/officeDocument/2006/relationships/image" Target="../media/image8.png"/><Relationship Id="rId17" Type="http://schemas.openxmlformats.org/officeDocument/2006/relationships/image" Target="../media/image2.jpeg"/><Relationship Id="rId2" Type="http://schemas.openxmlformats.org/officeDocument/2006/relationships/image" Target="../media/image12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5" Type="http://schemas.openxmlformats.org/officeDocument/2006/relationships/image" Target="../media/image18.png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3.pn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2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81E01F2-296B-40C1-9135-7C27722D4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3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E22584E7-1C14-4B58-A53B-945D74977AF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F5822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LES INSTRUMENTS À PERCUSSION</a:t>
            </a:r>
          </a:p>
        </p:txBody>
      </p:sp>
      <p:pic>
        <p:nvPicPr>
          <p:cNvPr id="12" name="375FB793-5B45-437F-8ED6-2916360374DF">
            <a:extLst>
              <a:ext uri="{FF2B5EF4-FFF2-40B4-BE49-F238E27FC236}">
                <a16:creationId xmlns:a16="http://schemas.microsoft.com/office/drawing/2014/main" id="{5ADFC2C0-E2A4-4E84-B610-EBFFE2511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8" y="1382914"/>
            <a:ext cx="2449186" cy="309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12" descr="Une image contenant musique, tambour&#10;&#10;Description générée automatiquement">
            <a:extLst>
              <a:ext uri="{FF2B5EF4-FFF2-40B4-BE49-F238E27FC236}">
                <a16:creationId xmlns:a16="http://schemas.microsoft.com/office/drawing/2014/main" id="{25C04FB3-161D-4FE4-9E6A-596FE7E88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061" y="1501972"/>
            <a:ext cx="2249738" cy="254207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DBD9A50-8026-4100-A314-B3042B1D5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4581" y="4574469"/>
            <a:ext cx="2875814" cy="205415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D963BA9-5DD9-4D19-B59B-0F9C74D4D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2337" y="1420081"/>
            <a:ext cx="2249738" cy="271813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DAC15622-29EC-41C7-A64D-7DA8B54503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1933" y="4455004"/>
            <a:ext cx="1934870" cy="193487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8923164D-2006-46AB-A9F0-DE5FC55DDC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758" y="5255329"/>
            <a:ext cx="1341829" cy="134182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C86BFF5-7115-466E-9DD9-D431AE3F4F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3573" y="5437919"/>
            <a:ext cx="1545556" cy="125919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0D60B68A-7026-4303-8113-B52BCE345D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7025" y="1549941"/>
            <a:ext cx="2800468" cy="2800468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61E2C09-CF4C-43E3-81B2-1DA1AAB577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2707" y="4455004"/>
            <a:ext cx="2968871" cy="204016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D52E65DD-67A1-4AB6-951E-3DB11CD8961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573" t="32583" r="8119" b="22184"/>
          <a:stretch/>
        </p:blipFill>
        <p:spPr>
          <a:xfrm>
            <a:off x="4003062" y="4149522"/>
            <a:ext cx="2637975" cy="750692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40906076-E17D-4963-9DFA-884331C8CC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0494" y="2554569"/>
            <a:ext cx="1263849" cy="137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92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DBB11C8-86B4-4EDA-95BC-0E411C3A5A3F}"/>
              </a:ext>
            </a:extLst>
          </p:cNvPr>
          <p:cNvSpPr txBox="1"/>
          <p:nvPr/>
        </p:nvSpPr>
        <p:spPr>
          <a:xfrm>
            <a:off x="8683203" y="1599799"/>
            <a:ext cx="930686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Fouet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95FEDE4-52A5-4CAD-A7AD-B9C67A683BD4}"/>
              </a:ext>
            </a:extLst>
          </p:cNvPr>
          <p:cNvSpPr txBox="1"/>
          <p:nvPr/>
        </p:nvSpPr>
        <p:spPr>
          <a:xfrm>
            <a:off x="3715681" y="3369392"/>
            <a:ext cx="2618581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Tambour de basque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795CD50-E292-4110-87B1-67096D3BAF6B}"/>
              </a:ext>
            </a:extLst>
          </p:cNvPr>
          <p:cNvSpPr txBox="1"/>
          <p:nvPr/>
        </p:nvSpPr>
        <p:spPr>
          <a:xfrm>
            <a:off x="215677" y="1526091"/>
            <a:ext cx="1523623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Xylophone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EA9D647-24DA-4689-A098-15F5C841D0E0}"/>
              </a:ext>
            </a:extLst>
          </p:cNvPr>
          <p:cNvSpPr txBox="1"/>
          <p:nvPr/>
        </p:nvSpPr>
        <p:spPr>
          <a:xfrm>
            <a:off x="7893546" y="5554154"/>
            <a:ext cx="1720343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Castagnettes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F817361-A932-4740-BA02-518F85E390D5}"/>
              </a:ext>
            </a:extLst>
          </p:cNvPr>
          <p:cNvSpPr txBox="1"/>
          <p:nvPr/>
        </p:nvSpPr>
        <p:spPr>
          <a:xfrm>
            <a:off x="10033254" y="3529043"/>
            <a:ext cx="1580882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Caisse claire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A9D1718-4CC6-40FC-87CA-27ACA5AF08A5}"/>
              </a:ext>
            </a:extLst>
          </p:cNvPr>
          <p:cNvSpPr txBox="1"/>
          <p:nvPr/>
        </p:nvSpPr>
        <p:spPr>
          <a:xfrm>
            <a:off x="4244172" y="1656280"/>
            <a:ext cx="1851828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Grosse caisse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D116CF7-E13E-47C9-8973-B8979D0B12DE}"/>
              </a:ext>
            </a:extLst>
          </p:cNvPr>
          <p:cNvSpPr txBox="1"/>
          <p:nvPr/>
        </p:nvSpPr>
        <p:spPr>
          <a:xfrm>
            <a:off x="2857500" y="6175224"/>
            <a:ext cx="1425003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Cymbales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2ABD622-FA5D-4899-BB68-CD1E849FB293}"/>
              </a:ext>
            </a:extLst>
          </p:cNvPr>
          <p:cNvSpPr txBox="1"/>
          <p:nvPr/>
        </p:nvSpPr>
        <p:spPr>
          <a:xfrm>
            <a:off x="4587485" y="2466876"/>
            <a:ext cx="1055097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Triangle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967E4E5-58D8-495F-B3BE-052281BFE31E}"/>
              </a:ext>
            </a:extLst>
          </p:cNvPr>
          <p:cNvSpPr txBox="1"/>
          <p:nvPr/>
        </p:nvSpPr>
        <p:spPr>
          <a:xfrm>
            <a:off x="2330008" y="5493507"/>
            <a:ext cx="1298336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Timbales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92614BA-3CF0-4CA1-89F8-AF3D3688F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059" y="2375174"/>
            <a:ext cx="1089526" cy="118436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E3B1016-F56D-472B-915C-A7E94093B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527" y="1599799"/>
            <a:ext cx="1822267" cy="22016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8FDF4A6-EFDE-43E2-9210-1E08F8F37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39" y="5113132"/>
            <a:ext cx="1545556" cy="125919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E867B00-0A29-44C6-9890-6483743A63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0602" y="4099787"/>
            <a:ext cx="1720344" cy="118219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19C0C82-13BE-4BE9-8929-15AA11B756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4711" y="4105918"/>
            <a:ext cx="1228326" cy="122832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B72DA01-1C75-4B64-B6E9-3C1E1CAB00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7751" y="4332065"/>
            <a:ext cx="2354249" cy="235424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D2FBA29E-0151-437F-A0B6-6069FAD038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573" t="32583" r="8119" b="22184"/>
          <a:stretch/>
        </p:blipFill>
        <p:spPr>
          <a:xfrm>
            <a:off x="5858188" y="3938121"/>
            <a:ext cx="1865831" cy="53096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7CA0ED2C-A9F9-4A39-BF1C-A23E9D4131D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981" r="13382"/>
          <a:stretch/>
        </p:blipFill>
        <p:spPr>
          <a:xfrm>
            <a:off x="2010565" y="1517212"/>
            <a:ext cx="1566647" cy="254207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8C065D0B-3BC4-48E2-8B09-106AF61D5A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5343" y="4531711"/>
            <a:ext cx="2875814" cy="2054154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4A8C47D6-3BBF-47BE-B62A-E6591A4D64C5}"/>
              </a:ext>
            </a:extLst>
          </p:cNvPr>
          <p:cNvSpPr txBox="1"/>
          <p:nvPr/>
        </p:nvSpPr>
        <p:spPr>
          <a:xfrm>
            <a:off x="3628344" y="4878730"/>
            <a:ext cx="876176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Gong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2358EF4-9C46-408D-A49B-398BE7E20BF6}"/>
              </a:ext>
            </a:extLst>
          </p:cNvPr>
          <p:cNvSpPr txBox="1"/>
          <p:nvPr/>
        </p:nvSpPr>
        <p:spPr>
          <a:xfrm>
            <a:off x="8117407" y="6175224"/>
            <a:ext cx="1720344" cy="4462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sz="2300" dirty="0">
                <a:latin typeface="TradeGothic OSQ" panose="02000806040000020004" pitchFamily="50" charset="0"/>
              </a:rPr>
              <a:t>Blocs chinois</a:t>
            </a:r>
          </a:p>
        </p:txBody>
      </p:sp>
      <p:pic>
        <p:nvPicPr>
          <p:cNvPr id="1026" name="375FB793-5B45-437F-8ED6-2916360374DF">
            <a:extLst>
              <a:ext uri="{FF2B5EF4-FFF2-40B4-BE49-F238E27FC236}">
                <a16:creationId xmlns:a16="http://schemas.microsoft.com/office/drawing/2014/main" id="{784CAB53-D256-486D-A2A8-9EC452572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10" y="2628627"/>
            <a:ext cx="1803327" cy="22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itre 1">
            <a:extLst>
              <a:ext uri="{FF2B5EF4-FFF2-40B4-BE49-F238E27FC236}">
                <a16:creationId xmlns:a16="http://schemas.microsoft.com/office/drawing/2014/main" id="{8A9CCAA5-3A63-473E-AAE0-B5EB12E5471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F5822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ACTIVITÉ N° 1</a:t>
            </a: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0A9F07BC-F9F1-499C-A199-A73D9315C28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95266" y="1325336"/>
            <a:ext cx="1934870" cy="193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4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D711FAE9-F874-4F26-BB75-C47234153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70" y="1423554"/>
            <a:ext cx="1089526" cy="118436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1A4FFCB-6634-4AB8-ABD4-1D9550A46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091" y="1530989"/>
            <a:ext cx="1221521" cy="121427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4BB8DC7-3A6C-4156-B52C-C06309979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294" y="1353189"/>
            <a:ext cx="2392519" cy="289064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353644A-DBC4-4FC2-862D-BC0280C3D5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4687" y="3903550"/>
            <a:ext cx="1213302" cy="98709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F8307C2-6353-4AD7-A653-42A10FC27C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463" t="19609" r="8178" b="25958"/>
          <a:stretch/>
        </p:blipFill>
        <p:spPr>
          <a:xfrm>
            <a:off x="207773" y="4890642"/>
            <a:ext cx="1364519" cy="96012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ACE2E55-881A-49EA-AD95-0155039B1A7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925" b="4381"/>
          <a:stretch/>
        </p:blipFill>
        <p:spPr>
          <a:xfrm>
            <a:off x="715223" y="2701866"/>
            <a:ext cx="2202914" cy="228769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C603DC5C-AC29-4C19-A37A-C5C162C0429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781" t="1086" b="7815"/>
          <a:stretch/>
        </p:blipFill>
        <p:spPr>
          <a:xfrm>
            <a:off x="2032108" y="4989563"/>
            <a:ext cx="2407599" cy="168924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405FC198-3C52-431F-8EC6-68E3E7B1BA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5487" y="2681278"/>
            <a:ext cx="2024610" cy="228769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AC38030A-1576-4276-9031-67BCBD03B7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2851" y="3549149"/>
            <a:ext cx="1678728" cy="110449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84643DC-4834-4960-BF07-E1B8A0830C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8051" y="3992717"/>
            <a:ext cx="1341829" cy="1341829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ECEF698-FBEC-44D3-8952-2E9BA96750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49794" y="5572793"/>
            <a:ext cx="1253128" cy="102095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3725CAA3-0DFC-42D8-877A-6D391E6F44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93617" y="4895983"/>
            <a:ext cx="1945367" cy="1336826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04AC2DB0-7048-4E35-B662-37E3DF1D44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49767" y="4989563"/>
            <a:ext cx="2529153" cy="1806539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FDCE5167-10F8-47B0-9909-449FADE1FF6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313654">
            <a:off x="11026894" y="4190129"/>
            <a:ext cx="639950" cy="2658796"/>
          </a:xfrm>
          <a:prstGeom prst="rect">
            <a:avLst/>
          </a:prstGeom>
        </p:spPr>
      </p:pic>
      <p:sp>
        <p:nvSpPr>
          <p:cNvPr id="50" name="Titre 1">
            <a:extLst>
              <a:ext uri="{FF2B5EF4-FFF2-40B4-BE49-F238E27FC236}">
                <a16:creationId xmlns:a16="http://schemas.microsoft.com/office/drawing/2014/main" id="{54F7A3FD-34EC-46D3-89F1-4AAB43CA5CB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325880"/>
          </a:xfrm>
          <a:prstGeom prst="rect">
            <a:avLst/>
          </a:prstGeom>
          <a:solidFill>
            <a:srgbClr val="F58220"/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sz="3500" b="1" dirty="0">
                <a:solidFill>
                  <a:schemeClr val="bg1"/>
                </a:solidFill>
                <a:latin typeface="TradeGothic OSQ" panose="02000806040000020004" pitchFamily="50" charset="0"/>
                <a:cs typeface="Calibri Light" panose="020F0302020204030204" pitchFamily="34" charset="0"/>
              </a:rPr>
              <a:t>  ACTIVITÉ N° 2</a:t>
            </a: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3D7C0CAE-2F42-4C89-9431-5B148EA8654A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3573" t="32583" r="8119" b="22184"/>
          <a:stretch/>
        </p:blipFill>
        <p:spPr>
          <a:xfrm>
            <a:off x="201765" y="6147845"/>
            <a:ext cx="1865831" cy="530962"/>
          </a:xfrm>
          <a:prstGeom prst="rect">
            <a:avLst/>
          </a:prstGeom>
        </p:spPr>
      </p:pic>
      <p:pic>
        <p:nvPicPr>
          <p:cNvPr id="52" name="375FB793-5B45-437F-8ED6-2916360374DF">
            <a:extLst>
              <a:ext uri="{FF2B5EF4-FFF2-40B4-BE49-F238E27FC236}">
                <a16:creationId xmlns:a16="http://schemas.microsoft.com/office/drawing/2014/main" id="{7AC85523-528C-4D19-BC0A-505D090DC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403" y="1342667"/>
            <a:ext cx="2047077" cy="258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785E0EF9-1016-4E1D-81A8-3729A61E2A1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53441" y="1610600"/>
            <a:ext cx="1895454" cy="189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63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31</Words>
  <Application>Microsoft Office PowerPoint</Application>
  <PresentationFormat>Grand écran</PresentationFormat>
  <Paragraphs>14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TradeGothic OSQ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instruments de percussions</dc:title>
  <dc:creator>Geneviève Nadeau</dc:creator>
  <cp:lastModifiedBy>Marie-Eve Paquin</cp:lastModifiedBy>
  <cp:revision>25</cp:revision>
  <dcterms:created xsi:type="dcterms:W3CDTF">2021-01-13T17:29:54Z</dcterms:created>
  <dcterms:modified xsi:type="dcterms:W3CDTF">2021-02-03T14:48:16Z</dcterms:modified>
</cp:coreProperties>
</file>