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1378"/>
    <a:srgbClr val="FFC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6E10EF-50D0-4EF7-A36C-2B3F1B3FB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67C37DD-788A-4DEC-A5F3-EA938A0D8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6F06E-9311-48C4-A749-4CCC202DE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A0D338-7DEA-45FF-986F-044DCD4B9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A6EFE4-2C8E-4323-9E99-E056098B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30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5EBBAB-8BDB-4F56-B7B8-CDA4165AC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89E87B-D7CF-44F8-B77B-826516867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322D30-2975-4DEE-B5FF-90FE893F4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24A3BA-EDC8-48B8-AFC5-8DD9FC07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BC4B5A-6F1C-4586-9CC2-CBB2A3228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508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63665AB-8DA6-4B32-AD43-A7796F9D9A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C82EBAA-9EE9-45C6-B2F5-B2370CD0C7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10587C-4BC4-491D-B92D-6656678F7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A73797-B551-4528-A650-848B758B6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73706-266B-4372-B4CB-BC8E35C9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903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C67417-DAF2-4030-AFE1-9D0FAE61A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EDABAF-3D8B-4EE5-A582-84A152096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B8B9D7-6AC5-4E0B-A8EF-D6D1AD6E1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040E17-1A60-43A6-AF04-3037928B2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3C1F08-7529-4328-9EB0-4EEB529E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309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B875F4-FAD4-4423-8BCF-2B7418956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C4AA4E-8554-4DA3-B443-9874803CC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8713FA-563D-4BA0-B4EB-CD54A8990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4FD351-5DB2-48DF-AE9E-E3C59F02E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7D0CC6-8964-4CF1-89C6-23A04D4FE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0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1D2DB-B44D-47B7-A477-C3A9F857C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FD1CF0-EB04-42B6-9B22-F5DA9B015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B715B5-6E7F-4289-986C-C165E8B1A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D12C5B-E68A-4A6B-8B02-2894F3041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A6427F4-B5F4-4F05-BB9B-8FF5CE72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8631C0-FCAC-4D5D-BF0A-7BCF73A14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673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109B65-445E-4466-993C-D3C2BC75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CCE313-C017-4B1A-8B5D-8041270B2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22A48E-42B1-4CBC-BDF7-10EE7177F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F5341CD-35BA-4C2B-8868-516BAFDD0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CF7D17A-BF67-42C8-ADC1-2723BB3AD8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85B2E56-69E9-4965-A7DB-D1DD7894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F4AD82-1954-4AE6-8856-E86E4D9D0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409706-013B-4ACF-9F58-161089CB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79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06A8B-E469-4BCC-901F-544B15F1F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BF1902-A0C8-4C87-ADE9-A8A56B02E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4C90A5-7A63-4C3C-9F80-2069CE6AB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5C2BEF-3B63-4B25-94B2-433AC348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1090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950ADE-4B1A-496C-969F-3EAC80963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C32A61-DAED-4B62-903C-59C18279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F73156-A235-4548-B6EF-7DBDDEE9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3885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C1C85-6EAB-4130-836E-68792D69B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92ECBB-DD4A-4C7C-ADAD-2A63F27B5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5E971F-F8C6-4B31-BA06-E52D7FC42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B81F06-9501-4C06-967E-11E8E797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4E74E8-69BE-4A8A-82D5-F5499F302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3A1CDB-636E-4F25-926D-D6335FDE3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106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FB7D0-968D-4496-8D8C-69E05F12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4F9F575-1CA4-4DCF-8190-8EEC81FB2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AED57-B313-427A-90F9-7D1D43FA2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B0F845-E0D1-4350-B6EB-CF1517BE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D91B41-6111-4B35-A2EB-337F7FA2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B748BA-40A2-430D-A083-464082A81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316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1EFE82-5CF8-4F90-B48C-8C31374EC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415D88-383B-4512-8EAA-C29231175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0622A4-0BF4-4CE9-869C-0301B0AF3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93DED-9E07-4832-9A01-3B9B809C899A}" type="datetimeFigureOut">
              <a:rPr lang="fr-CA" smtClean="0"/>
              <a:t>2021-02-02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04EF85-D150-499E-BBA3-AE90E0BD1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38FD21-7E7F-4863-B6F6-2C93EECC55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8B3F7-1459-468F-BAFF-E60E843E45E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2634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28A6AF5B-D1FA-421D-89FC-DFEB807BBFBE}"/>
              </a:ext>
            </a:extLst>
          </p:cNvPr>
          <p:cNvSpPr txBox="1"/>
          <p:nvPr/>
        </p:nvSpPr>
        <p:spPr>
          <a:xfrm>
            <a:off x="9931400" y="37465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A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3FA7537-C68A-4F7D-A7C7-2F2B95C9D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1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FA77B01B-7A45-4FE1-965B-A8BCB3B9F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770072"/>
              </p:ext>
            </p:extLst>
          </p:nvPr>
        </p:nvGraphicFramePr>
        <p:xfrm>
          <a:off x="549966" y="1649023"/>
          <a:ext cx="11092068" cy="412387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73017">
                  <a:extLst>
                    <a:ext uri="{9D8B030D-6E8A-4147-A177-3AD203B41FA5}">
                      <a16:colId xmlns:a16="http://schemas.microsoft.com/office/drawing/2014/main" val="2932502854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3716455025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546462"/>
                    </a:ext>
                  </a:extLst>
                </a:gridCol>
                <a:gridCol w="2773017">
                  <a:extLst>
                    <a:ext uri="{9D8B030D-6E8A-4147-A177-3AD203B41FA5}">
                      <a16:colId xmlns:a16="http://schemas.microsoft.com/office/drawing/2014/main" val="702625563"/>
                    </a:ext>
                  </a:extLst>
                </a:gridCol>
              </a:tblGrid>
              <a:tr h="515484">
                <a:tc gridSpan="4">
                  <a:txBody>
                    <a:bodyPr/>
                    <a:lstStyle/>
                    <a:p>
                      <a:pPr algn="ctr"/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</a:t>
                      </a:r>
                      <a:endParaRPr lang="fr-CA" sz="2200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712091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Résonnant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Sec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Lisse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Granuleux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11861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Strident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Chaud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Puissant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Nasillard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79723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Scintillant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Chaleureux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Explosif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Grinçant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213834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Métallique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Rond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Perçant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b="1" dirty="0">
                          <a:latin typeface="TradeGothic OSQ" panose="02000806040000020004" pitchFamily="50" charset="0"/>
                        </a:rPr>
                        <a:t>Éclatant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09375"/>
                  </a:ext>
                </a:extLst>
              </a:tr>
              <a:tr h="51548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200" b="1" dirty="0">
                          <a:solidFill>
                            <a:schemeClr val="bg1"/>
                          </a:solidFill>
                          <a:latin typeface="TradeGothic OSQ" panose="02000806040000020004" pitchFamily="50" charset="0"/>
                          <a:cs typeface="Calibri Light" panose="020F0302020204030204" pitchFamily="34" charset="0"/>
                        </a:rPr>
                        <a:t>BANQUE DE MOTS PERSONNELLE</a:t>
                      </a:r>
                      <a:endParaRPr lang="fr-CA" sz="2200" b="1" dirty="0"/>
                    </a:p>
                  </a:txBody>
                  <a:tcPr anchor="ctr">
                    <a:solidFill>
                      <a:srgbClr val="D913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CA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01910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789038"/>
                  </a:ext>
                </a:extLst>
              </a:tr>
              <a:tr h="515484"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b="1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39307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67F2CEAC-1E61-4A9C-9B09-8EBC97DC9A3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D91378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 TIMBRE</a:t>
            </a:r>
          </a:p>
        </p:txBody>
      </p:sp>
    </p:spTree>
    <p:extLst>
      <p:ext uri="{BB962C8B-B14F-4D97-AF65-F5344CB8AC3E}">
        <p14:creationId xmlns:p14="http://schemas.microsoft.com/office/powerpoint/2010/main" val="294360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DDE656D8-38C9-4D31-8F47-A0BBE8E955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68907"/>
              </p:ext>
            </p:extLst>
          </p:nvPr>
        </p:nvGraphicFramePr>
        <p:xfrm>
          <a:off x="207617" y="1686521"/>
          <a:ext cx="11776765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Piccolo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Flûte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Hautbois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Clarinette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Basson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8210D05C-B233-49C4-8192-F80D7CC70FA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D91378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BOIS</a:t>
            </a:r>
          </a:p>
        </p:txBody>
      </p:sp>
    </p:spTree>
    <p:extLst>
      <p:ext uri="{BB962C8B-B14F-4D97-AF65-F5344CB8AC3E}">
        <p14:creationId xmlns:p14="http://schemas.microsoft.com/office/powerpoint/2010/main" val="227296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787FCBF3-3377-4D1D-83F0-DF9AAB233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633827"/>
              </p:ext>
            </p:extLst>
          </p:nvPr>
        </p:nvGraphicFramePr>
        <p:xfrm>
          <a:off x="260626" y="1584921"/>
          <a:ext cx="11670748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7687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917687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Trompette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Trombone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Tuba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A80213DA-2E79-467F-A49E-521A22D5607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D91378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CUIVRES</a:t>
            </a:r>
          </a:p>
        </p:txBody>
      </p:sp>
    </p:spTree>
    <p:extLst>
      <p:ext uri="{BB962C8B-B14F-4D97-AF65-F5344CB8AC3E}">
        <p14:creationId xmlns:p14="http://schemas.microsoft.com/office/powerpoint/2010/main" val="6536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744FCEEC-2B2B-42D2-8119-234FD90AE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626002"/>
              </p:ext>
            </p:extLst>
          </p:nvPr>
        </p:nvGraphicFramePr>
        <p:xfrm>
          <a:off x="207617" y="1610321"/>
          <a:ext cx="11776765" cy="4779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670569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Violon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Alto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Violoncelle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Contrebasse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Harpe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4109418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825E4DB2-B8B0-490A-97B0-B86C5C194B1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D91378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CORDES</a:t>
            </a:r>
          </a:p>
        </p:txBody>
      </p:sp>
    </p:spTree>
    <p:extLst>
      <p:ext uri="{BB962C8B-B14F-4D97-AF65-F5344CB8AC3E}">
        <p14:creationId xmlns:p14="http://schemas.microsoft.com/office/powerpoint/2010/main" val="1822029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F8921DE-1C55-4734-A603-C4AA14FD7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161740"/>
              </p:ext>
            </p:extLst>
          </p:nvPr>
        </p:nvGraphicFramePr>
        <p:xfrm>
          <a:off x="229704" y="1458534"/>
          <a:ext cx="11776765" cy="2340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5353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2355353">
                  <a:extLst>
                    <a:ext uri="{9D8B030D-6E8A-4147-A177-3AD203B41FA5}">
                      <a16:colId xmlns:a16="http://schemas.microsoft.com/office/drawing/2014/main" val="3321320292"/>
                    </a:ext>
                  </a:extLst>
                </a:gridCol>
              </a:tblGrid>
              <a:tr h="494933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Triangle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Castagnettes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Xylophone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Fouet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Cymbales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1845067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graphicFrame>
        <p:nvGraphicFramePr>
          <p:cNvPr id="5" name="Tableau 3">
            <a:extLst>
              <a:ext uri="{FF2B5EF4-FFF2-40B4-BE49-F238E27FC236}">
                <a16:creationId xmlns:a16="http://schemas.microsoft.com/office/drawing/2014/main" id="{2AE60871-A928-42B9-903F-71980BE5E3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31182"/>
              </p:ext>
            </p:extLst>
          </p:nvPr>
        </p:nvGraphicFramePr>
        <p:xfrm>
          <a:off x="260625" y="3931186"/>
          <a:ext cx="11670750" cy="27391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5125">
                  <a:extLst>
                    <a:ext uri="{9D8B030D-6E8A-4147-A177-3AD203B41FA5}">
                      <a16:colId xmlns:a16="http://schemas.microsoft.com/office/drawing/2014/main" val="1522998053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49902775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2380116823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116303082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3006032292"/>
                    </a:ext>
                  </a:extLst>
                </a:gridCol>
                <a:gridCol w="1945125">
                  <a:extLst>
                    <a:ext uri="{9D8B030D-6E8A-4147-A177-3AD203B41FA5}">
                      <a16:colId xmlns:a16="http://schemas.microsoft.com/office/drawing/2014/main" val="1891444664"/>
                    </a:ext>
                  </a:extLst>
                </a:gridCol>
              </a:tblGrid>
              <a:tr h="755114"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Caisse claire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Tambour de basque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Timbales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Grosse caisse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Blocs chinois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>
                          <a:latin typeface="TradeGothic OSQ" panose="02000806040000020004" pitchFamily="50" charset="0"/>
                        </a:rPr>
                        <a:t>Gong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3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89215"/>
                  </a:ext>
                </a:extLst>
              </a:tr>
              <a:tr h="1916239"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CA" dirty="0">
                        <a:solidFill>
                          <a:schemeClr val="tx1"/>
                        </a:solidFill>
                        <a:latin typeface="TradeGothic OSQ" panose="02000806040000020004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97076"/>
                  </a:ext>
                </a:extLst>
              </a:tr>
            </a:tbl>
          </a:graphicData>
        </a:graphic>
      </p:graphicFrame>
      <p:sp>
        <p:nvSpPr>
          <p:cNvPr id="6" name="Titre 1">
            <a:extLst>
              <a:ext uri="{FF2B5EF4-FFF2-40B4-BE49-F238E27FC236}">
                <a16:creationId xmlns:a16="http://schemas.microsoft.com/office/drawing/2014/main" id="{96BDC184-4127-4460-A654-015EC8A0945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D91378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LES PERCUSSIONS</a:t>
            </a:r>
          </a:p>
        </p:txBody>
      </p:sp>
    </p:spTree>
    <p:extLst>
      <p:ext uri="{BB962C8B-B14F-4D97-AF65-F5344CB8AC3E}">
        <p14:creationId xmlns:p14="http://schemas.microsoft.com/office/powerpoint/2010/main" val="4021313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68</Words>
  <Application>Microsoft Office PowerPoint</Application>
  <PresentationFormat>Grand écran</PresentationFormat>
  <Paragraphs>48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TradeGothic OSQ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timbre</dc:title>
  <dc:creator>Geneviève Nadeau</dc:creator>
  <cp:lastModifiedBy>Marie-Eve Paquin</cp:lastModifiedBy>
  <cp:revision>13</cp:revision>
  <dcterms:created xsi:type="dcterms:W3CDTF">2021-01-13T17:39:34Z</dcterms:created>
  <dcterms:modified xsi:type="dcterms:W3CDTF">2021-02-02T21:41:06Z</dcterms:modified>
</cp:coreProperties>
</file>